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0" r:id="rId7"/>
  </p:sldIdLst>
  <p:sldSz cx="12192000" cy="6858000"/>
  <p:notesSz cx="6858000" cy="9144000"/>
  <p:embeddedFontLst>
    <p:embeddedFont>
      <p:font typeface="KoPub돋움체 Bold" panose="02020603020101020101" pitchFamily="18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1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C8ACD-CD4C-47C0-A717-0AC8D21CB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621855-F78E-44BA-A9C9-8832F1FC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E0CE0-7FB9-46C8-9855-C3DD1193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A1F34-A0D4-4479-BF27-3222DEA2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731C1-8D4C-4EE3-A439-A3DB189EF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6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A8C8B-38FD-4F54-88C4-0E234408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301FAD-42B8-43B1-A9DB-917A2B2EB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6AE04-7200-458B-82ED-AE6EDEF5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22B7E-B0DA-4F93-A1C1-0F72FE81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3C2FA-B1DD-4795-8BFA-DFE32554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647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7EB50-CF68-4C0E-96B9-30A7ACD6F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A4B47D-47F5-4031-98A1-11AC07C72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FFFF81-7B3B-49E5-832F-DA307815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DEFFF-03AD-49CC-A352-35BF44A8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7FC45D-67E0-4E5F-9780-D24D67FD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A1E6E-CC0D-40A6-AEB0-3AE4B0D9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5540B-F6A0-423A-BF43-59E90E15F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3FE8A-A764-456A-AA72-8F968CA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867AB-4657-485E-BCDB-EAD5B7DC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145A0-93CD-4EA9-8492-4FA375E8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1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AA9AF-31C6-42D0-877C-1233149B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AB8C2E-AB71-4EF4-826B-07D63EDE6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B40BA-63F6-4DB5-B032-DDC289BCF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4F6EC-FD11-4FF9-BD07-F47F953F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09513C-A7C2-4FC4-B12F-0ECABD0E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0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C90AB-28E5-4679-B4DB-7C20DFAF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9E1F2-E897-4D5B-990E-55A90D9C3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8403-F255-4CF6-9E55-162088FCF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B679E9-3DF5-4DB8-B6B4-25EF0CEE1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B4A4C-DCF5-46A7-A994-D95CE9D5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651E8-456C-4260-AF70-B9763722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68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B3FD5-98F8-4AC4-9793-9284B805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E0142B-B5D6-4EAD-8FD9-E7C3612FB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6EDF6F-BC31-4C4E-933C-DB6749C9E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FDC732-6DA8-45AC-94DF-3EFFCAE62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16AD07-EF76-410E-B6DE-E60245456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93660-05B5-4477-872F-9947F4D6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80E205-1D49-4A10-90FC-E641EECE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06C0C2-CA2D-407E-9935-1D6DFFF3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6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FBDB7-7890-46A3-92A2-A1607DBB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955D4-14F8-4056-A37F-3DD1CF39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193AE9-B140-4DA7-9E5A-C001600A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CA11CA-2179-4495-86D7-82EC2667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AF9979-E979-40B4-9C8F-2BBC70A0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500552-E53B-40AD-9410-2E573BED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B38C1-F09B-4D1B-95F6-710EFB3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76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C9000-F998-4311-8C38-BB100B14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8F2B6-6193-4DD2-908D-A29E58323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E9DBDC-5D83-4D11-A4A4-42018E08E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6BA2DA-05FE-4146-A8DA-6BF8C992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9007AC-4D07-40FE-B8BD-DABB071C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B0445B-A6C8-49E3-9719-A2A886A9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1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DCBFD-320F-48F0-85F9-5B9E1B09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AFA516-E8C8-454C-9CD0-2E993CB70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92F1D4-5551-4243-854F-97D7D3295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B489F-07F3-4F77-A721-55EB0DF3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6D2903-4504-41B8-AC11-8BC66989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C21DF-9410-4773-88D2-A1960953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D6A984-F1D7-4876-ABFF-0861B7D79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17B3DA-06ED-41BE-8CAA-CE7912698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CE71B2-3394-4265-B67A-29B9FCA01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A009-2184-4915-BE20-2AD21306D617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97CB8-2539-4DC2-90A8-5F2998D23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6DE93-08E8-4598-AB25-74672B351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C51A6-1BCB-42A4-9364-199E6DD0D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0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B5415-0CF4-4AFC-B7B8-072CCFBD9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9528" y="1432278"/>
            <a:ext cx="6657974" cy="1255713"/>
          </a:xfrm>
        </p:spPr>
        <p:txBody>
          <a:bodyPr>
            <a:noAutofit/>
          </a:bodyPr>
          <a:lstStyle/>
          <a:p>
            <a:r>
              <a:rPr lang="en-US" altLang="ko-K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2DGP 1</a:t>
            </a:r>
            <a:r>
              <a:rPr lang="ko-KR" altLang="en-US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 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22D6AD-E1B9-489F-9797-36670E44C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8" y="779224"/>
            <a:ext cx="3974664" cy="5299552"/>
          </a:xfrm>
          <a:prstGeom prst="rect">
            <a:avLst/>
          </a:prstGeom>
        </p:spPr>
      </p:pic>
      <p:sp>
        <p:nvSpPr>
          <p:cNvPr id="13" name="부제목 7">
            <a:extLst>
              <a:ext uri="{FF2B5EF4-FFF2-40B4-BE49-F238E27FC236}">
                <a16:creationId xmlns:a16="http://schemas.microsoft.com/office/drawing/2014/main" id="{524EC845-F1C9-43D0-942B-5081F00C4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5414" y="5165726"/>
            <a:ext cx="3514725" cy="466724"/>
          </a:xfrm>
        </p:spPr>
        <p:txBody>
          <a:bodyPr/>
          <a:lstStyle/>
          <a:p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2017180035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장수현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68B3C3-FFC9-454D-AD80-58AAA924C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30" y="3086367"/>
            <a:ext cx="4214294" cy="168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0BD9B-4713-48D8-A474-37909C42F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96" y="251961"/>
            <a:ext cx="3520873" cy="92213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&lt;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게임 컨셉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0FACCB-6017-4CB8-8B1B-C0A3BE928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83" y="817440"/>
            <a:ext cx="3015336" cy="30153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D2732F-6087-4BF0-BA52-94D9AB70A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1" y="1180448"/>
            <a:ext cx="3028089" cy="24885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64A2691-047F-4531-9612-848EF16E3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45" y="1463186"/>
            <a:ext cx="2772338" cy="21959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9A746C-22C5-4EB2-9839-C612813D3B27}"/>
              </a:ext>
            </a:extLst>
          </p:cNvPr>
          <p:cNvSpPr txBox="1"/>
          <p:nvPr/>
        </p:nvSpPr>
        <p:spPr>
          <a:xfrm>
            <a:off x="9036025" y="1180448"/>
            <a:ext cx="3189696" cy="223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장애물을 피하기</a:t>
            </a:r>
            <a:endParaRPr lang="en-US" altLang="ko-KR" sz="3200" dirty="0">
              <a:solidFill>
                <a:schemeClr val="accent2">
                  <a:lumMod val="20000"/>
                  <a:lumOff val="8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젤리 먹기</a:t>
            </a:r>
            <a:endParaRPr lang="en-US" altLang="ko-KR" sz="3200" dirty="0">
              <a:solidFill>
                <a:schemeClr val="accent2">
                  <a:lumMod val="20000"/>
                  <a:lumOff val="8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오래 달리기</a:t>
            </a:r>
            <a:endParaRPr lang="en-US" altLang="ko-KR" sz="3200" dirty="0">
              <a:solidFill>
                <a:schemeClr val="accent2">
                  <a:lumMod val="20000"/>
                  <a:lumOff val="8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6E40C72-1E91-4234-AA3F-B888F85C8354}"/>
              </a:ext>
            </a:extLst>
          </p:cNvPr>
          <p:cNvSpPr/>
          <p:nvPr/>
        </p:nvSpPr>
        <p:spPr>
          <a:xfrm>
            <a:off x="7428449" y="4912863"/>
            <a:ext cx="1432560" cy="6527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ECCB33-C140-43BE-BB9B-0D79B93F85AF}"/>
              </a:ext>
            </a:extLst>
          </p:cNvPr>
          <p:cNvSpPr txBox="1"/>
          <p:nvPr/>
        </p:nvSpPr>
        <p:spPr>
          <a:xfrm>
            <a:off x="9036025" y="4104884"/>
            <a:ext cx="2346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횡 스크롤 </a:t>
            </a:r>
            <a:r>
              <a:rPr lang="en-US" altLang="ko-KR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Running Game</a:t>
            </a:r>
            <a:endParaRPr lang="ko-KR" altLang="en-US" sz="4000" dirty="0">
              <a:solidFill>
                <a:schemeClr val="accent2">
                  <a:lumMod val="20000"/>
                  <a:lumOff val="8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6CB3996-110D-4534-8DF3-D0D5D86BC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108" y="3948248"/>
            <a:ext cx="5311612" cy="25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4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0BD9B-4713-48D8-A474-37909C42F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05" y="494285"/>
            <a:ext cx="4008324" cy="922137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게임 실행 흐름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1F0AD8C-C537-4AA6-869D-3DD6CD8DD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5864" y="2113764"/>
            <a:ext cx="5487211" cy="2736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CA6B11-1E64-4292-8A1A-8D8EAC86A904}"/>
              </a:ext>
            </a:extLst>
          </p:cNvPr>
          <p:cNvSpPr txBox="1"/>
          <p:nvPr/>
        </p:nvSpPr>
        <p:spPr>
          <a:xfrm>
            <a:off x="1526421" y="5230371"/>
            <a:ext cx="426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달리기를 할 캐릭터 선택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34B44-D41E-4C62-A3C7-13CB9C1E328B}"/>
              </a:ext>
            </a:extLst>
          </p:cNvPr>
          <p:cNvSpPr txBox="1"/>
          <p:nvPr/>
        </p:nvSpPr>
        <p:spPr>
          <a:xfrm>
            <a:off x="6534337" y="5198667"/>
            <a:ext cx="493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대기실에서 자신의 캐릭터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C34E10-469A-49EF-9785-302184B0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75" y="2113764"/>
            <a:ext cx="5621662" cy="2736657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87BF9E64-603C-4934-BD2B-690E16360FAE}"/>
              </a:ext>
            </a:extLst>
          </p:cNvPr>
          <p:cNvSpPr/>
          <p:nvPr/>
        </p:nvSpPr>
        <p:spPr>
          <a:xfrm>
            <a:off x="2519967" y="3651810"/>
            <a:ext cx="981110" cy="965951"/>
          </a:xfrm>
          <a:prstGeom prst="fram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549D4A66-501F-4F82-B9E2-C496BB460C8F}"/>
              </a:ext>
            </a:extLst>
          </p:cNvPr>
          <p:cNvSpPr/>
          <p:nvPr/>
        </p:nvSpPr>
        <p:spPr>
          <a:xfrm rot="16200000">
            <a:off x="10850211" y="4137478"/>
            <a:ext cx="593778" cy="960566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E5DE15F-7404-4901-A268-B73FFCC9A2C0}"/>
              </a:ext>
            </a:extLst>
          </p:cNvPr>
          <p:cNvSpPr/>
          <p:nvPr/>
        </p:nvSpPr>
        <p:spPr>
          <a:xfrm>
            <a:off x="5706568" y="3428999"/>
            <a:ext cx="1279407" cy="48613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1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0BD9B-4713-48D8-A474-37909C42F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27" y="67815"/>
            <a:ext cx="4008324" cy="922137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게임 실행 흐름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4989E4-6DF6-4AF0-9F46-E05D7C12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09" y="1888061"/>
            <a:ext cx="5661691" cy="27561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EEA8CA-918D-46EC-942B-C04A15252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990" y="1888061"/>
            <a:ext cx="5429391" cy="2676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7E33E5-1F2E-46EB-8BC3-4D2AA6AEDC7E}"/>
              </a:ext>
            </a:extLst>
          </p:cNvPr>
          <p:cNvSpPr txBox="1"/>
          <p:nvPr/>
        </p:nvSpPr>
        <p:spPr>
          <a:xfrm>
            <a:off x="6930030" y="5201254"/>
            <a:ext cx="4815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체력이 다하고 게임 종료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9D784-FD61-4CD3-AB50-8633464649F3}"/>
              </a:ext>
            </a:extLst>
          </p:cNvPr>
          <p:cNvSpPr txBox="1"/>
          <p:nvPr/>
        </p:nvSpPr>
        <p:spPr>
          <a:xfrm>
            <a:off x="1181757" y="5247421"/>
            <a:ext cx="4562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장애물을 피하며 젤리를 먹고 최대한 오래 달리기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8730198-2B84-4F75-BB82-7AB735C2D77E}"/>
              </a:ext>
            </a:extLst>
          </p:cNvPr>
          <p:cNvSpPr/>
          <p:nvPr/>
        </p:nvSpPr>
        <p:spPr>
          <a:xfrm>
            <a:off x="2664361" y="3429000"/>
            <a:ext cx="1597307" cy="381814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26D690A-5F9E-42CF-BA43-E1024EC6008E}"/>
              </a:ext>
            </a:extLst>
          </p:cNvPr>
          <p:cNvSpPr/>
          <p:nvPr/>
        </p:nvSpPr>
        <p:spPr>
          <a:xfrm>
            <a:off x="5852016" y="3133770"/>
            <a:ext cx="1279407" cy="48613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9122769F-62F6-458D-88B1-725F03C39655}"/>
              </a:ext>
            </a:extLst>
          </p:cNvPr>
          <p:cNvSpPr/>
          <p:nvPr/>
        </p:nvSpPr>
        <p:spPr>
          <a:xfrm>
            <a:off x="7779259" y="2237173"/>
            <a:ext cx="1497905" cy="674127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61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A1BB4-FC37-49EA-86C9-BEBFAE469164}"/>
              </a:ext>
            </a:extLst>
          </p:cNvPr>
          <p:cNvSpPr txBox="1"/>
          <p:nvPr/>
        </p:nvSpPr>
        <p:spPr>
          <a:xfrm>
            <a:off x="436879" y="287567"/>
            <a:ext cx="3332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개발 범위 </a:t>
            </a:r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F382F2-3BB1-4FE3-A8E7-7071A66E4571}"/>
              </a:ext>
            </a:extLst>
          </p:cNvPr>
          <p:cNvSpPr txBox="1"/>
          <p:nvPr/>
        </p:nvSpPr>
        <p:spPr>
          <a:xfrm>
            <a:off x="436879" y="1182231"/>
            <a:ext cx="68435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캐릭터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키보드 입력에 따른 점프</a:t>
            </a:r>
            <a:endParaRPr lang="en-US" altLang="ko-KR" sz="28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슬라이딩 이동</a:t>
            </a:r>
            <a:endParaRPr lang="en-US" altLang="ko-KR" sz="28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각 움직임에 따라 애니메이션 구현</a:t>
            </a:r>
            <a:endParaRPr lang="en-US" altLang="ko-KR" sz="28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기본 선택 할 수 있는 캐릭터 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7EBDE-2685-4564-9B71-8A25AC79480A}"/>
              </a:ext>
            </a:extLst>
          </p:cNvPr>
          <p:cNvSpPr txBox="1"/>
          <p:nvPr/>
        </p:nvSpPr>
        <p:spPr>
          <a:xfrm>
            <a:off x="436879" y="3722727"/>
            <a:ext cx="65465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장애물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장애물을 적절한 타이밍에 나오게 함</a:t>
            </a:r>
          </a:p>
          <a:p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4A841-60A3-4D6E-B20D-5689A2BFF49B}"/>
              </a:ext>
            </a:extLst>
          </p:cNvPr>
          <p:cNvSpPr txBox="1"/>
          <p:nvPr/>
        </p:nvSpPr>
        <p:spPr>
          <a:xfrm>
            <a:off x="436879" y="4953833"/>
            <a:ext cx="5408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맵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떼탈출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구현 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STAGE1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6990A-A0D7-4BF6-AF7E-DB89BF43FAC7}"/>
              </a:ext>
            </a:extLst>
          </p:cNvPr>
          <p:cNvSpPr txBox="1"/>
          <p:nvPr/>
        </p:nvSpPr>
        <p:spPr>
          <a:xfrm>
            <a:off x="6788102" y="1260206"/>
            <a:ext cx="50658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사운드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스테이지별 기본 배경음악 구현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6D0C4-1F4B-44AD-92F3-AED21EB76C5E}"/>
              </a:ext>
            </a:extLst>
          </p:cNvPr>
          <p:cNvSpPr txBox="1"/>
          <p:nvPr/>
        </p:nvSpPr>
        <p:spPr>
          <a:xfrm>
            <a:off x="6880699" y="2860953"/>
            <a:ext cx="4682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난이도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오래 달릴 수록 생명력이 더 빨리 줄어듦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1E6D7-DC25-479B-BE66-B4324CB1D8E0}"/>
              </a:ext>
            </a:extLst>
          </p:cNvPr>
          <p:cNvSpPr txBox="1"/>
          <p:nvPr/>
        </p:nvSpPr>
        <p:spPr>
          <a:xfrm>
            <a:off x="6983393" y="4611231"/>
            <a:ext cx="52086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accent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아이템</a:t>
            </a:r>
            <a:endParaRPr lang="en-US" altLang="ko-KR" sz="2800" b="1" dirty="0">
              <a:solidFill>
                <a:schemeClr val="accent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기본 젤리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생명 젤리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곰젤리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노랑이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분홍이</a:t>
            </a:r>
            <a:r>
              <a:rPr lang="en-US" altLang="ko-KR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구현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accent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85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03939-EA0F-48AB-AB84-2FBCE7D73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08738"/>
            <a:ext cx="3855720" cy="1006475"/>
          </a:xfrm>
        </p:spPr>
        <p:txBody>
          <a:bodyPr/>
          <a:lstStyle/>
          <a:p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일정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DD9589-DCDF-42A3-B5E5-B9FBBC21C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384216"/>
              </p:ext>
            </p:extLst>
          </p:nvPr>
        </p:nvGraphicFramePr>
        <p:xfrm>
          <a:off x="513080" y="1458281"/>
          <a:ext cx="11096328" cy="499646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53067">
                  <a:extLst>
                    <a:ext uri="{9D8B030D-6E8A-4147-A177-3AD203B41FA5}">
                      <a16:colId xmlns:a16="http://schemas.microsoft.com/office/drawing/2014/main" val="718687423"/>
                    </a:ext>
                  </a:extLst>
                </a:gridCol>
                <a:gridCol w="4061975">
                  <a:extLst>
                    <a:ext uri="{9D8B030D-6E8A-4147-A177-3AD203B41FA5}">
                      <a16:colId xmlns:a16="http://schemas.microsoft.com/office/drawing/2014/main" val="2400510515"/>
                    </a:ext>
                  </a:extLst>
                </a:gridCol>
                <a:gridCol w="5081286">
                  <a:extLst>
                    <a:ext uri="{9D8B030D-6E8A-4147-A177-3AD203B41FA5}">
                      <a16:colId xmlns:a16="http://schemas.microsoft.com/office/drawing/2014/main" val="58261366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세부 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490771"/>
                  </a:ext>
                </a:extLst>
              </a:tr>
              <a:tr h="399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리소스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캐릭터</a:t>
                      </a:r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맵</a:t>
                      </a:r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사운드 리소스 수집 및 편집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920107"/>
                  </a:ext>
                </a:extLst>
              </a:tr>
              <a:tr h="45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맵 배치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2000" b="1" dirty="0" err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맵에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 장애물들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283879"/>
                  </a:ext>
                </a:extLst>
              </a:tr>
              <a:tr h="368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키보드에 따라 캐릭터 움직임 및 애니메이션 구현</a:t>
                      </a:r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캐릭터 선택 </a:t>
                      </a:r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Scene 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568671"/>
                  </a:ext>
                </a:extLst>
              </a:tr>
              <a:tr h="401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충돌 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장애물과 캐릭터의 충돌 체크 구현</a:t>
                      </a:r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충돌했을 경우 일정 체력 감소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995031"/>
                  </a:ext>
                </a:extLst>
              </a:tr>
              <a:tr h="449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1~4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주차 부족한 부분 보완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14615"/>
                  </a:ext>
                </a:extLst>
              </a:tr>
              <a:tr h="394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맵에 위치하고 각 아이템별 효과 구현</a:t>
                      </a:r>
                      <a:endParaRPr lang="ko-KR" altLang="en-US" sz="20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497280"/>
                  </a:ext>
                </a:extLst>
              </a:tr>
              <a:tr h="388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부가적인 </a:t>
                      </a:r>
                      <a:r>
                        <a:rPr lang="en-US" altLang="ko-KR" sz="2000" b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Scene </a:t>
                      </a:r>
                      <a:endParaRPr lang="ko-KR" altLang="en-US" sz="20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게임 로딩 중에 나오는 대기화면</a:t>
                      </a:r>
                      <a:r>
                        <a:rPr lang="en-US" altLang="ko-KR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게임 선택화면</a:t>
                      </a:r>
                      <a:r>
                        <a:rPr lang="en-US" altLang="ko-KR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, game over </a:t>
                      </a:r>
                      <a:r>
                        <a:rPr lang="ko-KR" altLang="en-US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대기실 화면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12067"/>
                  </a:ext>
                </a:extLst>
              </a:tr>
              <a:tr h="388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8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사운드</a:t>
                      </a:r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, UI</a:t>
                      </a:r>
                      <a:endParaRPr lang="ko-KR" altLang="en-US" sz="20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Bgm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과 효과음 추가</a:t>
                      </a:r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, UI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147055"/>
                  </a:ext>
                </a:extLst>
              </a:tr>
              <a:tr h="388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9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최종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부족한 부분 보완 및 </a:t>
                      </a:r>
                      <a:r>
                        <a:rPr lang="ko-KR" altLang="en-US" sz="2000" b="1" dirty="0" err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밸러스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 조정</a:t>
                      </a:r>
                      <a:r>
                        <a:rPr lang="en-US" altLang="ko-KR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릴리즈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4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67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247</Words>
  <Application>Microsoft Office PowerPoint</Application>
  <PresentationFormat>와이드스크린</PresentationFormat>
  <Paragraphs>61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KoPub돋움체 Bold</vt:lpstr>
      <vt:lpstr>Arial</vt:lpstr>
      <vt:lpstr>Wingdings</vt:lpstr>
      <vt:lpstr>Office 테마</vt:lpstr>
      <vt:lpstr>2DGP 1차 발표</vt:lpstr>
      <vt:lpstr> &lt; 게임 컨셉 &gt; </vt:lpstr>
      <vt:lpstr>&lt; 게임 실행 흐름 &gt;</vt:lpstr>
      <vt:lpstr>&lt; 게임 실행 흐름 &gt;</vt:lpstr>
      <vt:lpstr>PowerPoint 프레젠테이션</vt:lpstr>
      <vt:lpstr>&lt; 개발 일정 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수현</dc:creator>
  <cp:lastModifiedBy>수현</cp:lastModifiedBy>
  <cp:revision>45</cp:revision>
  <dcterms:created xsi:type="dcterms:W3CDTF">2018-09-26T06:27:53Z</dcterms:created>
  <dcterms:modified xsi:type="dcterms:W3CDTF">2018-09-26T16:32:11Z</dcterms:modified>
</cp:coreProperties>
</file>